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0"/>
  </p:notesMasterIdLst>
  <p:sldIdLst>
    <p:sldId id="261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4" autoAdjust="0"/>
    <p:restoredTop sz="94660"/>
  </p:normalViewPr>
  <p:slideViewPr>
    <p:cSldViewPr snapToGrid="0">
      <p:cViewPr varScale="1">
        <p:scale>
          <a:sx n="87" d="100"/>
          <a:sy n="87" d="100"/>
        </p:scale>
        <p:origin x="64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11/23/2021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11/23/2021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Encapsulation in C++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ICS4U/C</a:t>
            </a:r>
          </a:p>
          <a:p>
            <a:pPr algn="ctr"/>
            <a:r>
              <a:rPr lang="en-US" dirty="0"/>
              <a:t>Erindale Secondary School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What does encapsulation mean in programming?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solidFill>
                  <a:schemeClr val="bg1"/>
                </a:solidFill>
              </a:rPr>
              <a:t>Roughly, to encapsulate something means to put a lot of things into a compact form.</a:t>
            </a:r>
          </a:p>
          <a:p>
            <a:pPr>
              <a:lnSpc>
                <a:spcPct val="110000"/>
              </a:lnSpc>
            </a:pPr>
            <a:r>
              <a:rPr lang="en-US" sz="3200" dirty="0">
                <a:solidFill>
                  <a:schemeClr val="bg1"/>
                </a:solidFill>
              </a:rPr>
              <a:t>In object-oriented programming, objects are encapsulated when we think of objects having</a:t>
            </a:r>
          </a:p>
          <a:p>
            <a:pPr lvl="1">
              <a:lnSpc>
                <a:spcPct val="110000"/>
              </a:lnSpc>
            </a:pPr>
            <a:r>
              <a:rPr lang="en-US" sz="2400" dirty="0">
                <a:solidFill>
                  <a:schemeClr val="bg1"/>
                </a:solidFill>
              </a:rPr>
              <a:t>Properties which belong to the object, and </a:t>
            </a:r>
          </a:p>
          <a:p>
            <a:pPr lvl="1">
              <a:lnSpc>
                <a:spcPct val="110000"/>
              </a:lnSpc>
            </a:pPr>
            <a:r>
              <a:rPr lang="en-US" sz="2400" dirty="0">
                <a:solidFill>
                  <a:schemeClr val="bg1"/>
                </a:solidFill>
              </a:rPr>
              <a:t>Methods which the object can do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What does encapsulation mean in programming?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3200" dirty="0">
                <a:solidFill>
                  <a:schemeClr val="bg1"/>
                </a:solidFill>
              </a:rPr>
              <a:t>Essentially, encapsulation is a way of </a:t>
            </a:r>
          </a:p>
          <a:p>
            <a:pPr lvl="1">
              <a:lnSpc>
                <a:spcPct val="110000"/>
              </a:lnSpc>
            </a:pPr>
            <a:r>
              <a:rPr lang="en-US" sz="2400" dirty="0">
                <a:solidFill>
                  <a:schemeClr val="bg1"/>
                </a:solidFill>
              </a:rPr>
              <a:t>Taking all of the data (member variables) and</a:t>
            </a:r>
          </a:p>
          <a:p>
            <a:pPr lvl="1">
              <a:lnSpc>
                <a:spcPct val="110000"/>
              </a:lnSpc>
            </a:pPr>
            <a:r>
              <a:rPr lang="en-US" sz="2400" dirty="0">
                <a:solidFill>
                  <a:schemeClr val="bg1"/>
                </a:solidFill>
              </a:rPr>
              <a:t>Taking all of the operations on the data (member methods and functions),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2800" dirty="0">
                <a:solidFill>
                  <a:schemeClr val="bg1"/>
                </a:solidFill>
              </a:rPr>
              <a:t>and associating them in a class file.</a:t>
            </a:r>
          </a:p>
          <a:p>
            <a:pPr marL="457200" lvl="1" indent="0">
              <a:lnSpc>
                <a:spcPct val="110000"/>
              </a:lnSpc>
              <a:buNone/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1547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What does encapsulation mean in programming?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solidFill>
                  <a:schemeClr val="bg1"/>
                </a:solidFill>
              </a:rPr>
              <a:t>Encapsulation is also a way of protecting data from direct changes. </a:t>
            </a:r>
          </a:p>
          <a:p>
            <a:pPr>
              <a:lnSpc>
                <a:spcPct val="110000"/>
              </a:lnSpc>
            </a:pPr>
            <a:r>
              <a:rPr lang="en-US" sz="3200" dirty="0">
                <a:solidFill>
                  <a:schemeClr val="bg1"/>
                </a:solidFill>
              </a:rPr>
              <a:t>This is known as “data hiding”, and this is done through the “private” part of the class declaration.</a:t>
            </a:r>
          </a:p>
          <a:p>
            <a:pPr>
              <a:lnSpc>
                <a:spcPct val="110000"/>
              </a:lnSpc>
            </a:pPr>
            <a:r>
              <a:rPr lang="en-US" sz="3200" dirty="0">
                <a:solidFill>
                  <a:schemeClr val="bg1"/>
                </a:solidFill>
              </a:rPr>
              <a:t>Private variables can only be changed through public member functions, or through parameters passed to the constructor.</a:t>
            </a:r>
          </a:p>
        </p:txBody>
      </p:sp>
    </p:spTree>
    <p:extLst>
      <p:ext uri="{BB962C8B-B14F-4D97-AF65-F5344CB8AC3E}">
        <p14:creationId xmlns:p14="http://schemas.microsoft.com/office/powerpoint/2010/main" val="2136285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0D6EC-8952-418B-9B31-8E840B307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>
                  <a:solidFill>
                    <a:schemeClr val="accent3">
                      <a:lumMod val="50000"/>
                    </a:schemeClr>
                  </a:solidFill>
                </a:ln>
              </a:rPr>
              <a:t>In other words,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80482-6A4F-45C2-A8D3-494D00749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n>
                  <a:solidFill>
                    <a:schemeClr val="accent3">
                      <a:lumMod val="50000"/>
                    </a:schemeClr>
                  </a:solidFill>
                </a:ln>
                <a:solidFill>
                  <a:schemeClr val="accent5">
                    <a:lumMod val="75000"/>
                  </a:schemeClr>
                </a:solidFill>
              </a:rPr>
              <a:t>Encapsulation is a way of describing many of the practices in object-oriented programming we have already been doing.</a:t>
            </a:r>
          </a:p>
        </p:txBody>
      </p:sp>
    </p:spTree>
    <p:extLst>
      <p:ext uri="{BB962C8B-B14F-4D97-AF65-F5344CB8AC3E}">
        <p14:creationId xmlns:p14="http://schemas.microsoft.com/office/powerpoint/2010/main" val="2585731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AF2A64683AC540B5656AD47DF15080" ma:contentTypeVersion="22" ma:contentTypeDescription="Create a new document." ma:contentTypeScope="" ma:versionID="2d381eb95d46a6a1cd77a230c2529c7d">
  <xsd:schema xmlns:xsd="http://www.w3.org/2001/XMLSchema" xmlns:xs="http://www.w3.org/2001/XMLSchema" xmlns:p="http://schemas.microsoft.com/office/2006/metadata/properties" xmlns:ns3="8990f4e1-b3f5-4dc2-a16e-f6c94d62d079" xmlns:ns4="40494239-0895-478b-8a18-ab4d902f9cb0" targetNamespace="http://schemas.microsoft.com/office/2006/metadata/properties" ma:root="true" ma:fieldsID="804d9df5422676cb227540599809f569" ns3:_="" ns4:_="">
    <xsd:import namespace="8990f4e1-b3f5-4dc2-a16e-f6c94d62d079"/>
    <xsd:import namespace="40494239-0895-478b-8a18-ab4d902f9cb0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NotebookType" minOccurs="0"/>
                <xsd:element ref="ns4:FolderType" minOccurs="0"/>
                <xsd:element ref="ns4:Owner" minOccurs="0"/>
                <xsd:element ref="ns4:DefaultSectionNames" minOccurs="0"/>
                <xsd:element ref="ns4:Templates" minOccurs="0"/>
                <xsd:element ref="ns4:CultureName" minOccurs="0"/>
                <xsd:element ref="ns4:AppVersion" minOccurs="0"/>
                <xsd:element ref="ns4:Teachers" minOccurs="0"/>
                <xsd:element ref="ns4:Students" minOccurs="0"/>
                <xsd:element ref="ns4:Student_Groups" minOccurs="0"/>
                <xsd:element ref="ns4:Invited_Teachers" minOccurs="0"/>
                <xsd:element ref="ns4:Invited_Students" minOccurs="0"/>
                <xsd:element ref="ns4:Self_Registration_Enabled" minOccurs="0"/>
                <xsd:element ref="ns4:Has_Teacher_Only_SectionGroup" minOccurs="0"/>
                <xsd:element ref="ns4:Is_Collaboration_Space_Locked" minOccurs="0"/>
                <xsd:element ref="ns4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90f4e1-b3f5-4dc2-a16e-f6c94d62d079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494239-0895-478b-8a18-ab4d902f9c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NotebookType" ma:index="14" nillable="true" ma:displayName="Notebook Type" ma:internalName="NotebookType">
      <xsd:simpleType>
        <xsd:restriction base="dms:Text"/>
      </xsd:simpleType>
    </xsd:element>
    <xsd:element name="FolderType" ma:index="15" nillable="true" ma:displayName="Folder Type" ma:internalName="FolderType">
      <xsd:simpleType>
        <xsd:restriction base="dms:Text"/>
      </xsd:simpleType>
    </xsd:element>
    <xsd:element name="Owner" ma:index="16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CultureName" ma:index="19" nillable="true" ma:displayName="Culture Name" ma:internalName="CultureName">
      <xsd:simpleType>
        <xsd:restriction base="dms:Text"/>
      </xsd:simpleType>
    </xsd:element>
    <xsd:element name="AppVersion" ma:index="20" nillable="true" ma:displayName="App Version" ma:internalName="AppVersion">
      <xsd:simpleType>
        <xsd:restriction base="dms:Text"/>
      </xsd:simpleType>
    </xsd:element>
    <xsd:element name="Teachers" ma:index="21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2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3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MediaServiceOCR" ma:index="29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FolderType xmlns="40494239-0895-478b-8a18-ab4d902f9cb0" xsi:nil="true"/>
    <Students xmlns="40494239-0895-478b-8a18-ab4d902f9cb0">
      <UserInfo>
        <DisplayName/>
        <AccountId xsi:nil="true"/>
        <AccountType/>
      </UserInfo>
    </Students>
    <AppVersion xmlns="40494239-0895-478b-8a18-ab4d902f9cb0" xsi:nil="true"/>
    <Is_Collaboration_Space_Locked xmlns="40494239-0895-478b-8a18-ab4d902f9cb0" xsi:nil="true"/>
    <Student_Groups xmlns="40494239-0895-478b-8a18-ab4d902f9cb0">
      <UserInfo>
        <DisplayName/>
        <AccountId xsi:nil="true"/>
        <AccountType/>
      </UserInfo>
    </Student_Groups>
    <Has_Teacher_Only_SectionGroup xmlns="40494239-0895-478b-8a18-ab4d902f9cb0" xsi:nil="true"/>
    <Owner xmlns="40494239-0895-478b-8a18-ab4d902f9cb0">
      <UserInfo>
        <DisplayName/>
        <AccountId xsi:nil="true"/>
        <AccountType/>
      </UserInfo>
    </Owner>
    <DefaultSectionNames xmlns="40494239-0895-478b-8a18-ab4d902f9cb0" xsi:nil="true"/>
    <Templates xmlns="40494239-0895-478b-8a18-ab4d902f9cb0" xsi:nil="true"/>
    <NotebookType xmlns="40494239-0895-478b-8a18-ab4d902f9cb0" xsi:nil="true"/>
    <Teachers xmlns="40494239-0895-478b-8a18-ab4d902f9cb0">
      <UserInfo>
        <DisplayName/>
        <AccountId xsi:nil="true"/>
        <AccountType/>
      </UserInfo>
    </Teachers>
    <Invited_Teachers xmlns="40494239-0895-478b-8a18-ab4d902f9cb0" xsi:nil="true"/>
    <Invited_Students xmlns="40494239-0895-478b-8a18-ab4d902f9cb0" xsi:nil="true"/>
    <Self_Registration_Enabled xmlns="40494239-0895-478b-8a18-ab4d902f9cb0" xsi:nil="true"/>
    <CultureName xmlns="40494239-0895-478b-8a18-ab4d902f9cb0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4E5D9E7-CAFA-49E4-A529-18F663C457D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990f4e1-b3f5-4dc2-a16e-f6c94d62d079"/>
    <ds:schemaRef ds:uri="40494239-0895-478b-8a18-ab4d902f9cb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dcmitype/"/>
    <ds:schemaRef ds:uri="40494239-0895-478b-8a18-ab4d902f9cb0"/>
    <ds:schemaRef ds:uri="8990f4e1-b3f5-4dc2-a16e-f6c94d62d079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0</TotalTime>
  <Words>192</Words>
  <Application>Microsoft Office PowerPoint</Application>
  <PresentationFormat>Widescreen</PresentationFormat>
  <Paragraphs>19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Tw Cen MT</vt:lpstr>
      <vt:lpstr>Circuit</vt:lpstr>
      <vt:lpstr>Encapsulation in C++</vt:lpstr>
      <vt:lpstr>What does encapsulation mean in programming?</vt:lpstr>
      <vt:lpstr>What does encapsulation mean in programming?</vt:lpstr>
      <vt:lpstr>What does encapsulation mean in programming?</vt:lpstr>
      <vt:lpstr>In other words, 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2019-08-31T03:38:28Z</dcterms:created>
  <dcterms:modified xsi:type="dcterms:W3CDTF">2021-11-23T21:05:09Z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0x010100C9AF2A64683AC540B5656AD47DF15080</vt:lpwstr>
  </property>
</Properties>
</file>